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2Y7bWUR+hL9YwY1X1aJyVJKk5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WLbwNkaHxDtV-YNutltFpE5O-_yXUU1-/edit?usp=sharing&amp;ouid=114934060470683599165&amp;rtpof=true&amp;sd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cs.google.com/presentation/d/1dQToAxDFh5hAsGBB-wB-qrptQNzTkaDI/edit?usp=sharing&amp;ouid=114934060470683599165&amp;rtpof=true&amp;sd=tr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568171" y="2814221"/>
            <a:ext cx="1500325" cy="2192785"/>
          </a:xfrm>
          <a:prstGeom prst="rect">
            <a:avLst/>
          </a:prstGeom>
          <a:solidFill>
            <a:srgbClr val="8DA9DB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038687" y="1438183"/>
            <a:ext cx="1748901" cy="1145219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355107" y="168675"/>
            <a:ext cx="3755254" cy="1269508"/>
          </a:xfrm>
          <a:prstGeom prst="rect">
            <a:avLst/>
          </a:prstGeom>
          <a:solidFill>
            <a:srgbClr val="A8D08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2068497" y="3657600"/>
            <a:ext cx="852257" cy="488272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920755" y="2077375"/>
            <a:ext cx="2032986" cy="3417903"/>
          </a:xfrm>
          <a:prstGeom prst="rect">
            <a:avLst/>
          </a:prstGeom>
          <a:solidFill>
            <a:srgbClr val="D0CECE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110361" y="97654"/>
            <a:ext cx="3178206" cy="1615736"/>
          </a:xfrm>
          <a:prstGeom prst="rect">
            <a:avLst/>
          </a:prstGeom>
          <a:solidFill>
            <a:srgbClr val="F7CAA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5335481" y="2743201"/>
            <a:ext cx="2032986" cy="1509204"/>
          </a:xfrm>
          <a:prstGeom prst="rect">
            <a:avLst/>
          </a:prstGeom>
          <a:solidFill>
            <a:srgbClr val="D0CECE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8097914" y="946341"/>
            <a:ext cx="1748901" cy="1722268"/>
          </a:xfrm>
          <a:prstGeom prst="rect">
            <a:avLst/>
          </a:prstGeom>
          <a:solidFill>
            <a:srgbClr val="FFFF0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7439488" y="4350059"/>
            <a:ext cx="2450236" cy="2130640"/>
          </a:xfrm>
          <a:prstGeom prst="rect">
            <a:avLst/>
          </a:prstGeom>
          <a:solidFill>
            <a:schemeClr val="lt2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0804124" y="355107"/>
            <a:ext cx="1216241" cy="1722268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0582183" y="2077375"/>
            <a:ext cx="1609817" cy="3799642"/>
          </a:xfrm>
          <a:prstGeom prst="rect">
            <a:avLst/>
          </a:prstGeom>
          <a:solidFill>
            <a:srgbClr val="BBD6EE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0111666" y="6169981"/>
            <a:ext cx="479394" cy="68801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0582183" y="6081204"/>
            <a:ext cx="143818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Pedestrian Entrance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8004698" y="2036555"/>
            <a:ext cx="126654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Reception </a:t>
            </a:r>
            <a:endParaRPr/>
          </a:p>
        </p:txBody>
      </p:sp>
      <p:sp>
        <p:nvSpPr>
          <p:cNvPr id="98" name="Google Shape;98;p1"/>
          <p:cNvSpPr/>
          <p:nvPr/>
        </p:nvSpPr>
        <p:spPr>
          <a:xfrm>
            <a:off x="8563991" y="2334827"/>
            <a:ext cx="372862" cy="479394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6019060" y="6081204"/>
            <a:ext cx="727969" cy="776796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6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953740" y="6169981"/>
            <a:ext cx="114226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Vehicle Entrance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7838983" y="4856085"/>
            <a:ext cx="164236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Main Car Park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11017188" y="612559"/>
            <a:ext cx="9144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Sixth Form Study Block</a:t>
            </a:r>
            <a:endParaRPr/>
          </a:p>
        </p:txBody>
      </p:sp>
      <p:sp>
        <p:nvSpPr>
          <p:cNvPr id="103" name="Google Shape;103;p1"/>
          <p:cNvSpPr txBox="1"/>
          <p:nvPr/>
        </p:nvSpPr>
        <p:spPr>
          <a:xfrm rot="5400000">
            <a:off x="10396576" y="3587335"/>
            <a:ext cx="18465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Junior Building </a:t>
            </a:r>
            <a:r>
              <a:rPr lang="en-GB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Look inside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5382828" y="3105834"/>
            <a:ext cx="193829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Hall, Drama and Dining Hall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>
            <a:off x="4817615" y="679141"/>
            <a:ext cx="255676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Tennis Courts</a:t>
            </a:r>
            <a:endParaRPr/>
          </a:p>
        </p:txBody>
      </p:sp>
      <p:sp>
        <p:nvSpPr>
          <p:cNvPr id="106" name="Google Shape;106;p1"/>
          <p:cNvSpPr txBox="1"/>
          <p:nvPr/>
        </p:nvSpPr>
        <p:spPr>
          <a:xfrm>
            <a:off x="1473693" y="590365"/>
            <a:ext cx="156247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Sports Hall</a:t>
            </a:r>
            <a:endParaRPr/>
          </a:p>
        </p:txBody>
      </p:sp>
      <p:sp>
        <p:nvSpPr>
          <p:cNvPr id="107" name="Google Shape;107;p1"/>
          <p:cNvSpPr txBox="1"/>
          <p:nvPr/>
        </p:nvSpPr>
        <p:spPr>
          <a:xfrm>
            <a:off x="1313893" y="1713390"/>
            <a:ext cx="150920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Technology Block</a:t>
            </a:r>
            <a:endParaRPr/>
          </a:p>
        </p:txBody>
      </p:sp>
      <p:sp>
        <p:nvSpPr>
          <p:cNvPr id="108" name="Google Shape;108;p1"/>
          <p:cNvSpPr txBox="1"/>
          <p:nvPr/>
        </p:nvSpPr>
        <p:spPr>
          <a:xfrm>
            <a:off x="816748" y="3301571"/>
            <a:ext cx="1225119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Biology and Physics Labs</a:t>
            </a:r>
            <a:endParaRPr/>
          </a:p>
        </p:txBody>
      </p:sp>
      <p:sp>
        <p:nvSpPr>
          <p:cNvPr id="109" name="Google Shape;109;p1"/>
          <p:cNvSpPr txBox="1"/>
          <p:nvPr/>
        </p:nvSpPr>
        <p:spPr>
          <a:xfrm>
            <a:off x="2148396" y="3752165"/>
            <a:ext cx="72501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Bridge</a:t>
            </a:r>
            <a:endParaRPr/>
          </a:p>
        </p:txBody>
      </p:sp>
      <p:sp>
        <p:nvSpPr>
          <p:cNvPr id="110" name="Google Shape;110;p1"/>
          <p:cNvSpPr/>
          <p:nvPr/>
        </p:nvSpPr>
        <p:spPr>
          <a:xfrm>
            <a:off x="9846815" y="2077375"/>
            <a:ext cx="744245" cy="50602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9874928" y="2164340"/>
            <a:ext cx="74424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Bridge</a:t>
            </a:r>
            <a:endParaRPr/>
          </a:p>
        </p:txBody>
      </p:sp>
      <p:sp>
        <p:nvSpPr>
          <p:cNvPr id="112" name="Google Shape;112;p1"/>
          <p:cNvSpPr txBox="1"/>
          <p:nvPr/>
        </p:nvSpPr>
        <p:spPr>
          <a:xfrm>
            <a:off x="3338006" y="2836090"/>
            <a:ext cx="13695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Senior Building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Look inside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Sheehy</dc:creator>
  <cp:lastModifiedBy>Aaron Johncock</cp:lastModifiedBy>
  <cp:revision>1</cp:revision>
  <dcterms:created xsi:type="dcterms:W3CDTF">2021-11-27T15:05:09Z</dcterms:created>
  <dcterms:modified xsi:type="dcterms:W3CDTF">2022-07-19T10:50:24Z</dcterms:modified>
</cp:coreProperties>
</file>