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2Y7bWUR+hL9YwY1X1aJyVJKk5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WLbwNkaHxDtV-YNutltFpE5O-_yXUU1-/edit?usp=sharing&amp;ouid=114934060470683599165&amp;rtpof=true&amp;sd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presentation/d/1dQToAxDFh5hAsGBB-wB-qrptQNzTkaDI/edit?usp=sharing&amp;ouid=114934060470683599165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68171" y="2814221"/>
            <a:ext cx="1500325" cy="2192785"/>
          </a:xfrm>
          <a:prstGeom prst="rect">
            <a:avLst/>
          </a:prstGeom>
          <a:solidFill>
            <a:srgbClr val="8DA9DB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038687" y="1438183"/>
            <a:ext cx="1748901" cy="1145219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55107" y="168675"/>
            <a:ext cx="3755254" cy="1269508"/>
          </a:xfrm>
          <a:prstGeom prst="rect">
            <a:avLst/>
          </a:prstGeom>
          <a:solidFill>
            <a:srgbClr val="A8D08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068497" y="3657600"/>
            <a:ext cx="852257" cy="48827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920755" y="2077375"/>
            <a:ext cx="2032986" cy="3417903"/>
          </a:xfrm>
          <a:prstGeom prst="rect">
            <a:avLst/>
          </a:prstGeom>
          <a:solidFill>
            <a:srgbClr val="D0CECE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110361" y="97654"/>
            <a:ext cx="3178206" cy="1615736"/>
          </a:xfrm>
          <a:prstGeom prst="rect">
            <a:avLst/>
          </a:prstGeom>
          <a:solidFill>
            <a:srgbClr val="F7CAA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335481" y="2743201"/>
            <a:ext cx="2032986" cy="1509204"/>
          </a:xfrm>
          <a:prstGeom prst="rect">
            <a:avLst/>
          </a:prstGeom>
          <a:solidFill>
            <a:srgbClr val="D0CECE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8097914" y="946341"/>
            <a:ext cx="1748901" cy="1722268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7439488" y="4350059"/>
            <a:ext cx="2450236" cy="2130640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0804124" y="355107"/>
            <a:ext cx="1216241" cy="1722268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582183" y="2077375"/>
            <a:ext cx="1609817" cy="379964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111666" y="6169981"/>
            <a:ext cx="479394" cy="68801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0582183" y="6081204"/>
            <a:ext cx="143818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Pedestrian Entrance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8004698" y="2036555"/>
            <a:ext cx="126654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Reception 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8563991" y="2334827"/>
            <a:ext cx="372862" cy="479394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6019060" y="6081204"/>
            <a:ext cx="727969" cy="776796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953740" y="6169981"/>
            <a:ext cx="11422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Vehicle Entrance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7838983" y="4856085"/>
            <a:ext cx="164236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Car Park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1017188" y="612559"/>
            <a:ext cx="9144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Sixth Form Study Block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 rot="5400000">
            <a:off x="10396576" y="3587335"/>
            <a:ext cx="1846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Junior Building </a:t>
            </a:r>
            <a:r>
              <a:rPr lang="en-GB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Look inside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5382828" y="3105834"/>
            <a:ext cx="193829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Hall, Drama and Dining Hall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4817615" y="679141"/>
            <a:ext cx="255676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Tennis Courts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473693" y="590365"/>
            <a:ext cx="15624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Hall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1313893" y="1713390"/>
            <a:ext cx="150920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Block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816748" y="3301571"/>
            <a:ext cx="122511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Biology and Physics Labs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2148396" y="3752165"/>
            <a:ext cx="72501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9846815" y="2077375"/>
            <a:ext cx="744245" cy="50602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9874928" y="2164340"/>
            <a:ext cx="74424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3338006" y="2836090"/>
            <a:ext cx="13695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Senior Building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Look inside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Sheehy</dc:creator>
  <cp:lastModifiedBy>Aaron Johncock</cp:lastModifiedBy>
  <cp:revision>1</cp:revision>
  <dcterms:created xsi:type="dcterms:W3CDTF">2021-11-27T15:05:09Z</dcterms:created>
  <dcterms:modified xsi:type="dcterms:W3CDTF">2022-07-19T10:50:24Z</dcterms:modified>
</cp:coreProperties>
</file>